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7" r:id="rId2"/>
    <p:sldId id="293" r:id="rId3"/>
    <p:sldId id="301" r:id="rId4"/>
    <p:sldId id="294" r:id="rId5"/>
    <p:sldId id="302" r:id="rId6"/>
    <p:sldId id="295" r:id="rId7"/>
    <p:sldId id="296" r:id="rId8"/>
    <p:sldId id="297" r:id="rId9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25" autoAdjust="0"/>
  </p:normalViewPr>
  <p:slideViewPr>
    <p:cSldViewPr snapToGrid="0">
      <p:cViewPr varScale="1">
        <p:scale>
          <a:sx n="114" d="100"/>
          <a:sy n="114" d="100"/>
        </p:scale>
        <p:origin x="-4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44DAF25-17E3-4886-B25C-A015FF7EC6EA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658E8FB-F06E-45D7-888C-CEC6C6E04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608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F4531-911F-4673-9680-A6BA5A72E3E4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BD391-A4D0-493C-9F32-B3E60C2BF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60D1D-0BCE-42BD-AFB7-0E0A7B8C476A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90105-976C-4086-B0B3-A6A9192BBA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13431-C2B1-49A2-9B72-670D8CED25E5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6D352-2E16-4779-8807-EBFA45D1E4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BAC1F-B296-46BF-A165-1A11707D0573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F9CB9-76A4-4F21-A7F7-6A4F72EE50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D518D-201E-4DF5-B12C-D6833EF5F63A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C1500-395F-4B7A-B66A-B4919C2E4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23830-BB0B-4EF6-9E05-C8F152399724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B4E16-B283-4D88-BC22-1BF6CDEC1A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0EA88-2E29-4147-BAE3-FB9A9B96F8D1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E6C1B-DD92-4F1C-8C25-4DD8CB148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1039D-7C67-4F21-AE23-7B0624C39852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FF1BD-3D22-424C-8237-497421419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33C1A-F3F9-4893-97D7-39834A8CC113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6106B-FCBA-43F6-ABE3-E62DD42C8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39A83-F963-4A0C-9554-349D21B4BFB9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2D9FA-8086-4170-B128-7DFC849956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E2967-9A46-4180-8210-27BEC0398429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5FD-5492-44EE-B30A-257247A26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5539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BD766D-2BEA-47D0-A1CA-B8AF963D9409}" type="datetimeFigureOut">
              <a:rPr lang="ru-RU"/>
              <a:pPr>
                <a:defRPr/>
              </a:pPr>
              <a:t>27.07.2021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108827-8D3D-4B7A-935B-CAF518F270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oleObject" Target="../embeddings/oleObject6.bin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oleObject" Target="../embeddings/oleObject7.bin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oleObject" Target="../embeddings/oleObject8.bin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jpe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1" name="Acrobat Document" r:id="rId3" imgW="10684800" imgH="7568280" progId="Acrobat.Document.DC">
                  <p:embed/>
                </p:oleObj>
              </mc:Choice>
              <mc:Fallback>
                <p:oleObj name="Acrobat Document" r:id="rId3" imgW="10684800" imgH="7568280" progId="Acrobat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2222938" y="1782269"/>
            <a:ext cx="7866994" cy="2632075"/>
          </a:xfrm>
        </p:spPr>
        <p:txBody>
          <a:bodyPr/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</a:rPr>
              <a:t>Доступная среда</a:t>
            </a:r>
            <a:endParaRPr lang="ru-RU" sz="80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8" name="Acrobat Document" r:id="rId3" imgW="10684800" imgH="7568280" progId="AcroExch.Document.DC">
                  <p:embed/>
                </p:oleObj>
              </mc:Choice>
              <mc:Fallback>
                <p:oleObj name="Acrobat Document" r:id="rId3" imgW="10684800" imgH="7568280" progId="AcroExch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 flipH="1">
            <a:off x="6306214" y="2440918"/>
            <a:ext cx="4950366" cy="2096814"/>
          </a:xfrm>
        </p:spPr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Слева от входной двери в Женскую консультацию № 18 установлена кнопка звонка вызова персонала для оказания помощи инвалидам и другим </a:t>
            </a:r>
            <a:r>
              <a:rPr lang="ru-RU" sz="2400" dirty="0" err="1" smtClean="0">
                <a:solidFill>
                  <a:srgbClr val="7030A0"/>
                </a:solidFill>
              </a:rPr>
              <a:t>маломобильным</a:t>
            </a:r>
            <a:r>
              <a:rPr lang="ru-RU" sz="2400" dirty="0" smtClean="0">
                <a:solidFill>
                  <a:srgbClr val="7030A0"/>
                </a:solidFill>
              </a:rPr>
              <a:t> группам населения. На двери находится табличка с перфорацией.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6415799" y="3389532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2" r="29220"/>
          <a:stretch/>
        </p:blipFill>
        <p:spPr>
          <a:xfrm>
            <a:off x="1056561" y="1639484"/>
            <a:ext cx="4587134" cy="40677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4" name="Acrobat Document" r:id="rId3" imgW="10684800" imgH="7568280" progId="Acrobat.Document.DC">
                  <p:embed/>
                </p:oleObj>
              </mc:Choice>
              <mc:Fallback>
                <p:oleObj name="Acrobat Document" r:id="rId3" imgW="10684800" imgH="7568280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 flipH="1">
            <a:off x="6337738" y="1387366"/>
            <a:ext cx="4950366" cy="2096814"/>
          </a:xfrm>
        </p:spPr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Так же корпус оснащён, отдельным входом для инвалидов, который </a:t>
            </a:r>
            <a:r>
              <a:rPr lang="ru-RU" sz="2400" dirty="0">
                <a:solidFill>
                  <a:srgbClr val="7030A0"/>
                </a:solidFill>
              </a:rPr>
              <a:t>оборудован </a:t>
            </a:r>
            <a:r>
              <a:rPr lang="ru-RU" sz="2400" dirty="0" smtClean="0">
                <a:solidFill>
                  <a:srgbClr val="7030A0"/>
                </a:solidFill>
              </a:rPr>
              <a:t>звонком </a:t>
            </a:r>
            <a:r>
              <a:rPr lang="ru-RU" sz="2400" dirty="0">
                <a:solidFill>
                  <a:srgbClr val="7030A0"/>
                </a:solidFill>
              </a:rPr>
              <a:t>вызова персонала для оказания </a:t>
            </a:r>
            <a:r>
              <a:rPr lang="ru-RU" sz="2400" dirty="0" smtClean="0">
                <a:solidFill>
                  <a:srgbClr val="7030A0"/>
                </a:solidFill>
              </a:rPr>
              <a:t>помощи и имеет специальные знаки отличия.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6415799" y="3389532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06208" y="3831021"/>
            <a:ext cx="49503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+mj-lt"/>
              </a:rPr>
              <a:t>Передвижение в нашем учреждении посетителей, нуждающихся в сопровождении и оказании ситуационной помощи, происходит с помощью сотрудников нашей консультации.</a:t>
            </a:r>
            <a:endParaRPr lang="ru-RU" sz="23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9" t="-274" r="29969" b="274"/>
          <a:stretch/>
        </p:blipFill>
        <p:spPr>
          <a:xfrm>
            <a:off x="1341690" y="1707850"/>
            <a:ext cx="4315626" cy="399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8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80" name="Acrobat Document" r:id="rId3" imgW="10684800" imgH="7568280" progId="Acrobat.Document.DC">
                  <p:embed/>
                </p:oleObj>
              </mc:Choice>
              <mc:Fallback>
                <p:oleObj name="Acrobat Document" r:id="rId3" imgW="10684800" imgH="7568280" progId="Acrobat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2" y="725215"/>
            <a:ext cx="9159766" cy="69368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Все услуги для МГН осуществляются на первом этаже здания учреждения. 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66193" y="1576553"/>
            <a:ext cx="969579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solidFill>
                  <a:srgbClr val="7030A0"/>
                </a:solidFill>
                <a:latin typeface="+mj-lt"/>
              </a:rPr>
              <a:t>В холле можно увидеть план помещений первого этажа с перфорацией для  слабовидящих граждан.</a:t>
            </a:r>
            <a:endParaRPr lang="ru-RU" sz="23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7" r="28645"/>
          <a:stretch/>
        </p:blipFill>
        <p:spPr>
          <a:xfrm>
            <a:off x="1466193" y="2376772"/>
            <a:ext cx="4191612" cy="38112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7" r="26539"/>
          <a:stretch/>
        </p:blipFill>
        <p:spPr>
          <a:xfrm rot="5400000">
            <a:off x="6884157" y="2410601"/>
            <a:ext cx="3811212" cy="374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6" name="Acrobat Document" r:id="rId3" imgW="10684800" imgH="7568280" progId="Acrobat.Document.DC">
                  <p:embed/>
                </p:oleObj>
              </mc:Choice>
              <mc:Fallback>
                <p:oleObj name="Acrobat Document" r:id="rId3" imgW="10684800" imgH="7568280" progId="Acrobat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66193" y="1285968"/>
            <a:ext cx="969579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 smtClean="0">
                <a:solidFill>
                  <a:srgbClr val="7030A0"/>
                </a:solidFill>
                <a:latin typeface="+mj-lt"/>
              </a:rPr>
              <a:t>Так же в специализированном входе, есть план помещений этажа с перфорацией для  слабовидящих граждан.</a:t>
            </a:r>
            <a:endParaRPr lang="ru-RU" sz="2300" dirty="0"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r="7413"/>
          <a:stretch/>
        </p:blipFill>
        <p:spPr>
          <a:xfrm>
            <a:off x="1115151" y="2253116"/>
            <a:ext cx="5026886" cy="38783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1" r="21005" b="4403"/>
          <a:stretch/>
        </p:blipFill>
        <p:spPr>
          <a:xfrm rot="5400000">
            <a:off x="7071788" y="2563750"/>
            <a:ext cx="3878360" cy="325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7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756852"/>
              </p:ext>
            </p:extLst>
          </p:nvPr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4" name="Acrobat Document" r:id="rId3" imgW="10684800" imgH="7568280" progId="Acrobat.Document.DC">
                  <p:embed/>
                </p:oleObj>
              </mc:Choice>
              <mc:Fallback>
                <p:oleObj name="Acrobat Document" r:id="rId3" imgW="10684800" imgH="7568280" progId="Acrobat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2" y="725215"/>
            <a:ext cx="9159766" cy="69368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Все услуги для МГН осуществляются на первом этаже здания учреждения. 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08538" y="1734206"/>
            <a:ext cx="9979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Около каждой двери первого этажа присутствуют таблички со специальными обозначениями.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1" r="39089"/>
          <a:stretch/>
        </p:blipFill>
        <p:spPr>
          <a:xfrm>
            <a:off x="817489" y="2580827"/>
            <a:ext cx="3382269" cy="34504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9" r="22336"/>
          <a:stretch/>
        </p:blipFill>
        <p:spPr>
          <a:xfrm>
            <a:off x="4459018" y="2580827"/>
            <a:ext cx="3382269" cy="34504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7" r="6916"/>
          <a:stretch/>
        </p:blipFill>
        <p:spPr>
          <a:xfrm>
            <a:off x="8049892" y="2588367"/>
            <a:ext cx="3382269" cy="3450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9273829"/>
              </p:ext>
            </p:extLst>
          </p:nvPr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7" name="Acrobat Document" r:id="rId3" imgW="10684800" imgH="7568280" progId="Acrobat.Document.DC">
                  <p:embed/>
                </p:oleObj>
              </mc:Choice>
              <mc:Fallback>
                <p:oleObj name="Acrobat Document" r:id="rId3" imgW="10684800" imgH="7568280" progId="Acrobat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2" y="725215"/>
            <a:ext cx="9159766" cy="69368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Все услуги для МГН осуществляются на первом этаже здания учреждения. 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66192" y="1671145"/>
            <a:ext cx="9821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Туалетная комната оборудована специальными поддерживающими устройствами и кнопкой вызова персонала учреждения.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2" r="20556"/>
          <a:stretch/>
        </p:blipFill>
        <p:spPr>
          <a:xfrm>
            <a:off x="811411" y="2640651"/>
            <a:ext cx="3060304" cy="31960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8"/>
          <a:stretch/>
        </p:blipFill>
        <p:spPr>
          <a:xfrm>
            <a:off x="4025070" y="2640652"/>
            <a:ext cx="4850825" cy="3196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90" t="17181" r="32780" b="29274"/>
          <a:stretch/>
        </p:blipFill>
        <p:spPr>
          <a:xfrm rot="5400000">
            <a:off x="8434726" y="3332833"/>
            <a:ext cx="3196074" cy="18117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97" name="Object 25"/>
          <p:cNvGraphicFramePr>
            <a:graphicFrameLocks noChangeAspect="1"/>
          </p:cNvGraphicFramePr>
          <p:nvPr/>
        </p:nvGraphicFramePr>
        <p:xfrm>
          <a:off x="92075" y="120650"/>
          <a:ext cx="12099925" cy="673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1" name="Acrobat Document" r:id="rId3" imgW="10684800" imgH="7568280" progId="Acrobat.Document.DC">
                  <p:embed/>
                </p:oleObj>
              </mc:Choice>
              <mc:Fallback>
                <p:oleObj name="Acrobat Document" r:id="rId3" imgW="10684800" imgH="7568280" progId="Acrobat.Document.DC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120650"/>
                        <a:ext cx="12099925" cy="673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8" name="Заголовок 1"/>
          <p:cNvSpPr>
            <a:spLocks noGrp="1"/>
          </p:cNvSpPr>
          <p:nvPr>
            <p:ph type="title"/>
          </p:nvPr>
        </p:nvSpPr>
        <p:spPr>
          <a:xfrm>
            <a:off x="1718442" y="1008993"/>
            <a:ext cx="9159766" cy="104052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Кабинет УЗИ полностью оснащён высокотехнологичным оборудованием для проведения гинекологических исследований.</a:t>
            </a:r>
            <a:endParaRPr lang="ru-RU" sz="2400" dirty="0" smtClean="0">
              <a:solidFill>
                <a:srgbClr val="7030A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46386" y="621131"/>
            <a:ext cx="945931" cy="905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7204075" y="3421063"/>
            <a:ext cx="4305300" cy="2317750"/>
          </a:xfrm>
          <a:prstGeom prst="rect">
            <a:avLst/>
          </a:prstGeom>
        </p:spPr>
        <p:txBody>
          <a:bodyPr anchor="ctr"/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defRPr/>
            </a:pPr>
            <a:endParaRPr lang="ru-RU" sz="2400" dirty="0">
              <a:solidFill>
                <a:srgbClr val="7030A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502939" y="2506717"/>
            <a:ext cx="2719550" cy="362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918802" y="2501463"/>
            <a:ext cx="2719550" cy="362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C:\Documents and Settings\admin\Рабочий стол\жк\История\Виды\Здания жк\DSC_2092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276856" y="2501462"/>
            <a:ext cx="2719550" cy="3626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175</Words>
  <Application>Microsoft Office PowerPoint</Application>
  <PresentationFormat>Произвольный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Тема Office</vt:lpstr>
      <vt:lpstr>Acrobat Document</vt:lpstr>
      <vt:lpstr>Adobe Acrobat Document</vt:lpstr>
      <vt:lpstr>Доступная среда</vt:lpstr>
      <vt:lpstr>Слева от входной двери в Женскую консультацию № 18 установлена кнопка звонка вызова персонала для оказания помощи инвалидам и другим маломобильным группам населения. На двери находится табличка с перфорацией.</vt:lpstr>
      <vt:lpstr>Так же корпус оснащён, отдельным входом для инвалидов, который оборудован звонком вызова персонала для оказания помощи и имеет специальные знаки отличия.</vt:lpstr>
      <vt:lpstr>Все услуги для МГН осуществляются на первом этаже здания учреждения. </vt:lpstr>
      <vt:lpstr>Презентация PowerPoint</vt:lpstr>
      <vt:lpstr>Все услуги для МГН осуществляются на первом этаже здания учреждения. </vt:lpstr>
      <vt:lpstr>Все услуги для МГН осуществляются на первом этаже здания учреждения. </vt:lpstr>
      <vt:lpstr>Кабинет УЗИ полностью оснащён высокотехнологичным оборудованием для проведения гинекологических исследований.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</dc:creator>
  <cp:lastModifiedBy>1</cp:lastModifiedBy>
  <cp:revision>140</cp:revision>
  <dcterms:created xsi:type="dcterms:W3CDTF">2016-11-24T17:53:24Z</dcterms:created>
  <dcterms:modified xsi:type="dcterms:W3CDTF">2021-07-27T08:07:23Z</dcterms:modified>
</cp:coreProperties>
</file>